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8" r:id="rId4"/>
    <p:sldId id="258" r:id="rId5"/>
    <p:sldId id="259" r:id="rId6"/>
    <p:sldId id="269" r:id="rId7"/>
    <p:sldId id="260" r:id="rId8"/>
    <p:sldId id="261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 Schulenburg" initials="TS" lastIdx="1" clrIdx="0">
    <p:extLst>
      <p:ext uri="{19B8F6BF-5375-455C-9EA6-DF929625EA0E}">
        <p15:presenceInfo xmlns:p15="http://schemas.microsoft.com/office/powerpoint/2012/main" userId="73d30edd4cbf600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0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9DFE5-F94E-419E-A79B-50BCF522D3BA}" type="datetimeFigureOut">
              <a:rPr lang="de-DE" smtClean="0"/>
              <a:t>10.11.2022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1FB28-A5EB-4AFF-A0BE-0D81B5A8FB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538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1FB28-A5EB-4AFF-A0BE-0D81B5A8FBB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99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711E-5F6A-461E-A789-79E2AD45E606}" type="datetime1">
              <a:rPr lang="de-DE" smtClean="0"/>
              <a:t>10.11.2022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FCF2-336A-407B-897D-B3582C9DCD71}" type="datetime1">
              <a:rPr lang="de-DE" smtClean="0"/>
              <a:t>10.11.2022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D36E-8144-4E51-A17A-0DFD2F45021C}" type="datetime1">
              <a:rPr lang="de-DE" smtClean="0"/>
              <a:t>10.11.2022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E1D0-4ED4-40BC-B929-2CCD9539A712}" type="datetime1">
              <a:rPr lang="de-DE" smtClean="0"/>
              <a:t>10.11.2022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79DC-5EA9-4910-A832-23F3BE23EF58}" type="datetime1">
              <a:rPr lang="de-DE" smtClean="0"/>
              <a:t>10.11.2022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04F1-B0B2-4EF2-B01F-A58D17E34780}" type="datetime1">
              <a:rPr lang="de-DE" smtClean="0"/>
              <a:t>10.11.2022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8DF0-8BBA-4AA5-804A-107D230FD311}" type="datetime1">
              <a:rPr lang="de-DE" smtClean="0"/>
              <a:t>10.11.2022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C71-32E3-4753-8C98-50C0E9AC37E0}" type="datetime1">
              <a:rPr lang="de-DE" smtClean="0"/>
              <a:t>10.11.2022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E2BD-7859-45E5-9606-BB5304F5F76D}" type="datetime1">
              <a:rPr lang="de-DE" smtClean="0"/>
              <a:t>10.11.2022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3702-8F42-4A29-B194-01DEA016AE1B}" type="datetime1">
              <a:rPr lang="de-DE" smtClean="0"/>
              <a:t>10.11.2022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9CE5-855E-4300-A0B7-2507BDBC80FE}" type="datetime1">
              <a:rPr lang="de-DE" smtClean="0"/>
              <a:t>10.11.2022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3234-0975-4256-8CB5-2C323B114A17}" type="datetime1">
              <a:rPr lang="de-DE" smtClean="0"/>
              <a:t>10.11.2022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100B-5D98-4EEE-8AD8-536A17B82B4B}" type="datetime1">
              <a:rPr lang="de-DE" smtClean="0"/>
              <a:t>10.11.2022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B611-46EF-495D-A6BC-34002CF56F4E}" type="datetime1">
              <a:rPr lang="de-DE" smtClean="0"/>
              <a:t>10.11.2022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A1EA-E484-4ED7-BE6B-171078B03241}" type="datetime1">
              <a:rPr lang="de-DE" smtClean="0"/>
              <a:t>10.11.2022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1426-034C-4FF2-90FD-6C164B3711F3}" type="datetime1">
              <a:rPr lang="de-DE" smtClean="0"/>
              <a:t>10.11.2022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0C55-2DFC-4D1A-8FCE-1BED19C803EF}" type="datetime1">
              <a:rPr lang="de-DE" smtClean="0"/>
              <a:t>10.11.2022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E23E0A4-C91B-44DA-9BDB-FFF5FC6D7FB8}" type="datetime1">
              <a:rPr lang="de-DE" smtClean="0"/>
              <a:t>10.11.2022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/>
              <a:t>Energieversorgung in Deutschland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e-DE" dirty="0"/>
              <a:t>Präsentiert Von Leon und Tim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13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798" y="834189"/>
            <a:ext cx="8349347" cy="5627399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0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82063" y="1848380"/>
            <a:ext cx="4539916" cy="2466945"/>
          </a:xfrm>
        </p:spPr>
        <p:txBody>
          <a:bodyPr/>
          <a:lstStyle/>
          <a:p>
            <a:r>
              <a:rPr lang="de-DE" dirty="0"/>
              <a:t>Stromnetz und Infrastruktur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206" y="0"/>
            <a:ext cx="5032794" cy="6868793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913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Verbundnetze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892621"/>
              </p:ext>
            </p:extLst>
          </p:nvPr>
        </p:nvGraphicFramePr>
        <p:xfrm>
          <a:off x="646111" y="2116805"/>
          <a:ext cx="10334710" cy="336959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66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6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6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69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85015">
                <a:tc>
                  <a:txBody>
                    <a:bodyPr/>
                    <a:lstStyle/>
                    <a:p>
                      <a:r>
                        <a:rPr lang="de-DE" dirty="0"/>
                        <a:t>Verbundnetz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Installierte Leistung in GW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Spitzenlast in GW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Verbrauch in TWh/a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Bevölkerung in Mio.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145">
                <a:tc>
                  <a:txBody>
                    <a:bodyPr/>
                    <a:lstStyle/>
                    <a:p>
                      <a:r>
                        <a:rPr lang="de-DE" dirty="0"/>
                        <a:t>UCTE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2530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145">
                <a:tc>
                  <a:txBody>
                    <a:bodyPr/>
                    <a:lstStyle/>
                    <a:p>
                      <a:r>
                        <a:rPr lang="de-DE" dirty="0"/>
                        <a:t>NORDEL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145">
                <a:tc>
                  <a:txBody>
                    <a:bodyPr/>
                    <a:lstStyle/>
                    <a:p>
                      <a:r>
                        <a:rPr lang="de-DE" dirty="0"/>
                        <a:t>UKTSOA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145">
                <a:tc>
                  <a:txBody>
                    <a:bodyPr/>
                    <a:lstStyle/>
                    <a:p>
                      <a:r>
                        <a:rPr lang="de-DE" dirty="0"/>
                        <a:t>IPS/UPS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1285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7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0861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063416"/>
            <a:ext cx="8946541" cy="5654842"/>
          </a:xfrm>
        </p:spPr>
        <p:txBody>
          <a:bodyPr>
            <a:noAutofit/>
          </a:bodyPr>
          <a:lstStyle/>
          <a:p>
            <a:r>
              <a:rPr lang="de-DE" dirty="0"/>
              <a:t>Konventionelle Energieerzeugung in deutschen Kraftwerken</a:t>
            </a:r>
          </a:p>
          <a:p>
            <a:pPr lvl="1"/>
            <a:r>
              <a:rPr lang="de-DE" dirty="0"/>
              <a:t>Gas</a:t>
            </a:r>
          </a:p>
          <a:p>
            <a:pPr lvl="1"/>
            <a:r>
              <a:rPr lang="de-DE" dirty="0"/>
              <a:t>Kohle</a:t>
            </a:r>
          </a:p>
          <a:p>
            <a:pPr lvl="1"/>
            <a:r>
              <a:rPr lang="de-DE" dirty="0"/>
              <a:t>Öl</a:t>
            </a:r>
          </a:p>
          <a:p>
            <a:pPr lvl="1"/>
            <a:r>
              <a:rPr lang="de-DE" dirty="0"/>
              <a:t>Kernenergie</a:t>
            </a:r>
          </a:p>
          <a:p>
            <a:r>
              <a:rPr lang="de-DE" dirty="0"/>
              <a:t>Stromnetz und Infrastruktur</a:t>
            </a:r>
          </a:p>
          <a:p>
            <a:pPr lvl="1"/>
            <a:r>
              <a:rPr lang="de-DE" dirty="0"/>
              <a:t>Netzarten</a:t>
            </a:r>
          </a:p>
          <a:p>
            <a:pPr lvl="2"/>
            <a:r>
              <a:rPr lang="de-DE" dirty="0"/>
              <a:t>Übertragungsnetz</a:t>
            </a:r>
          </a:p>
          <a:p>
            <a:pPr lvl="2"/>
            <a:r>
              <a:rPr lang="de-DE" dirty="0"/>
              <a:t>Verteilernetz</a:t>
            </a:r>
          </a:p>
          <a:p>
            <a:pPr lvl="1"/>
            <a:r>
              <a:rPr lang="de-DE" dirty="0"/>
              <a:t>Netzausbau</a:t>
            </a:r>
          </a:p>
          <a:p>
            <a:pPr lvl="1"/>
            <a:r>
              <a:rPr lang="de-DE" dirty="0"/>
              <a:t>Europäischer Netzverbund</a:t>
            </a:r>
          </a:p>
          <a:p>
            <a:r>
              <a:rPr lang="de-DE" dirty="0"/>
              <a:t>„Blackout“ in Deutschland</a:t>
            </a:r>
          </a:p>
          <a:p>
            <a:pPr lvl="1"/>
            <a:r>
              <a:rPr lang="de-DE" dirty="0"/>
              <a:t>Was passiert beim „Blackout“?</a:t>
            </a:r>
          </a:p>
          <a:p>
            <a:pPr lvl="1"/>
            <a:r>
              <a:rPr lang="de-DE" dirty="0"/>
              <a:t>Netzqualitätsvergleich mit anderen Ländern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82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Gaskraftwerk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lum bright="4000"/>
          </a:blip>
          <a:stretch>
            <a:fillRect/>
          </a:stretch>
        </p:blipFill>
        <p:spPr>
          <a:xfrm>
            <a:off x="1994985" y="1427747"/>
            <a:ext cx="6702621" cy="483807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24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Kohlekraftwerk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8954" y="2257547"/>
            <a:ext cx="5675868" cy="3785944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34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0040" y="744443"/>
            <a:ext cx="6144599" cy="5637478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82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Ölkraftwerk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562" y="1347537"/>
            <a:ext cx="6509979" cy="4900863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30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Kernenergie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374" y="1482276"/>
            <a:ext cx="6546196" cy="4446182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665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572" y="132323"/>
            <a:ext cx="6043797" cy="6565256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0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095" y="2614863"/>
            <a:ext cx="11400157" cy="2277979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4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102</Words>
  <Application>Microsoft Office PowerPoint</Application>
  <PresentationFormat>Breitbild</PresentationFormat>
  <Paragraphs>61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</vt:lpstr>
      <vt:lpstr>Energieversorgung in Deutschland</vt:lpstr>
      <vt:lpstr>Gliederung</vt:lpstr>
      <vt:lpstr>Gaskraftwerk</vt:lpstr>
      <vt:lpstr>Kohlekraftwerk</vt:lpstr>
      <vt:lpstr>PowerPoint-Präsentation</vt:lpstr>
      <vt:lpstr>Ölkraftwerk</vt:lpstr>
      <vt:lpstr>Kernenergie</vt:lpstr>
      <vt:lpstr>PowerPoint-Präsentation</vt:lpstr>
      <vt:lpstr>PowerPoint-Präsentation</vt:lpstr>
      <vt:lpstr>PowerPoint-Präsentation</vt:lpstr>
      <vt:lpstr>Stromnetz und Infrastruktur</vt:lpstr>
      <vt:lpstr>Verbundnetze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Energieversorgung in Deutschland</dc:title>
  <dc:creator>Tim Schulenburg</dc:creator>
  <cp:lastModifiedBy>Tim Schulenburg</cp:lastModifiedBy>
  <cp:revision>9</cp:revision>
  <dcterms:created xsi:type="dcterms:W3CDTF">2015-03-19T18:00:35Z</dcterms:created>
  <dcterms:modified xsi:type="dcterms:W3CDTF">2022-11-10T17:14:50Z</dcterms:modified>
</cp:coreProperties>
</file>