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68" r:id="rId4"/>
    <p:sldId id="258" r:id="rId5"/>
    <p:sldId id="259" r:id="rId6"/>
    <p:sldId id="269" r:id="rId7"/>
    <p:sldId id="260" r:id="rId8"/>
    <p:sldId id="261" r:id="rId9"/>
    <p:sldId id="263" r:id="rId10"/>
    <p:sldId id="264" r:id="rId11"/>
    <p:sldId id="265" r:id="rId12"/>
    <p:sldId id="266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im Schulenburg" initials="TS" lastIdx="1" clrIdx="0">
    <p:extLst>
      <p:ext uri="{19B8F6BF-5375-455C-9EA6-DF929625EA0E}">
        <p15:presenceInfo xmlns:p15="http://schemas.microsoft.com/office/powerpoint/2012/main" userId="73d30edd4cbf6009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27F97BB-C833-4FB7-BDE5-3F7075034690}" styleName="Designformatvorlage 2 - Akz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Designformatvorlage 2 - Akz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5758FB7-9AC5-4552-8A53-C91805E547FA}" styleName="Designformatvorlage 1 - Akz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E929F9F4-4A8F-4326-A1B4-22849713DDAB}" styleName="Dunkle Formatvorlage 1 - Akz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FD0F851-EC5A-4D38-B0AD-8093EC10F338}" styleName="Helle Formatvorlage 1 - Akz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59" d="100"/>
          <a:sy n="159" d="100"/>
        </p:scale>
        <p:origin x="306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D9DFE5-F94E-419E-A79B-50BCF522D3BA}" type="datetimeFigureOut">
              <a:rPr lang="de-DE" smtClean="0"/>
              <a:t>10.11.2022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C1FB28-A5EB-4AFF-A0BE-0D81B5A8FBB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553829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1FB28-A5EB-4AFF-A0BE-0D81B5A8FBBF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19994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C711E-5F6A-461E-A789-79E2AD45E606}" type="datetime1">
              <a:rPr lang="de-DE" smtClean="0"/>
              <a:t>10.11.2022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C3702-8F42-4A29-B194-01DEA016AE1B}" type="datetime1">
              <a:rPr lang="de-DE" smtClean="0"/>
              <a:t>10.11.2022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F9CE5-855E-4300-A0B7-2507BDBC80FE}" type="datetime1">
              <a:rPr lang="de-DE" smtClean="0"/>
              <a:t>10.11.2022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73234-0975-4256-8CB5-2C323B114A17}" type="datetime1">
              <a:rPr lang="de-DE" smtClean="0"/>
              <a:t>10.11.2022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B100B-5D98-4EEE-8AD8-536A17B82B4B}" type="datetime1">
              <a:rPr lang="de-DE" smtClean="0"/>
              <a:t>10.11.2022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FB611-46EF-495D-A6BC-34002CF56F4E}" type="datetime1">
              <a:rPr lang="de-DE" smtClean="0"/>
              <a:t>10.11.2022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FA1EA-E484-4ED7-BE6B-171078B03241}" type="datetime1">
              <a:rPr lang="de-DE" smtClean="0"/>
              <a:t>10.11.2022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61426-034C-4FF2-90FD-6C164B3711F3}" type="datetime1">
              <a:rPr lang="de-DE" smtClean="0"/>
              <a:t>10.11.2022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40C55-2DFC-4D1A-8FCE-1BED19C803EF}" type="datetime1">
              <a:rPr lang="de-DE" smtClean="0"/>
              <a:t>10.11.2022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8FCF2-336A-407B-897D-B3582C9DCD71}" type="datetime1">
              <a:rPr lang="de-DE" smtClean="0"/>
              <a:t>10.11.2022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ED36E-8144-4E51-A17A-0DFD2F45021C}" type="datetime1">
              <a:rPr lang="de-DE" smtClean="0"/>
              <a:t>10.11.2022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ita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FE1D0-4ED4-40BC-B929-2CCD9539A712}" type="datetime1">
              <a:rPr lang="de-DE" smtClean="0"/>
              <a:t>10.11.2022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‹Nr.›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E79DC-5EA9-4910-A832-23F3BE23EF58}" type="datetime1">
              <a:rPr lang="de-DE" smtClean="0"/>
              <a:t>10.11.2022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504F1-B0B2-4EF2-B01F-A58D17E34780}" type="datetime1">
              <a:rPr lang="de-DE" smtClean="0"/>
              <a:t>10.11.2022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Bild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A8DF0-8BBA-4AA5-804A-107D230FD311}" type="datetime1">
              <a:rPr lang="de-DE" smtClean="0"/>
              <a:t>10.11.2022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5BC71-32E3-4753-8C98-50C0E9AC37E0}" type="datetime1">
              <a:rPr lang="de-DE" smtClean="0"/>
              <a:t>10.11.2022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CE2BD-7859-45E5-9606-BB5304F5F76D}" type="datetime1">
              <a:rPr lang="de-DE" smtClean="0"/>
              <a:t>10.11.2022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E23E0A4-C91B-44DA-9BDB-FFF5FC6D7FB8}" type="datetime1">
              <a:rPr lang="de-DE" smtClean="0"/>
              <a:t>10.11.2022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‹Nr.›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de-DE" dirty="0"/>
              <a:t>Energieversorgung in Deutschland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de-DE" dirty="0"/>
              <a:t>Präsentiert Von Leon und Tim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8137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910861"/>
          </a:xfrm>
        </p:spPr>
        <p:txBody>
          <a:bodyPr/>
          <a:lstStyle/>
          <a:p>
            <a:r>
              <a:rPr lang="de-DE" dirty="0"/>
              <a:t>Gliederung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104293" y="1063416"/>
            <a:ext cx="8946541" cy="5654842"/>
          </a:xfrm>
        </p:spPr>
        <p:txBody>
          <a:bodyPr>
            <a:noAutofit/>
          </a:bodyPr>
          <a:lstStyle/>
          <a:p>
            <a:r>
              <a:rPr lang="de-DE" dirty="0"/>
              <a:t>Konventionelle Energieerzeugung in deutschen Kraftwerken</a:t>
            </a:r>
          </a:p>
          <a:p>
            <a:pPr lvl="1"/>
            <a:r>
              <a:rPr lang="de-DE" dirty="0"/>
              <a:t>Gas</a:t>
            </a:r>
          </a:p>
          <a:p>
            <a:pPr lvl="1"/>
            <a:r>
              <a:rPr lang="de-DE" dirty="0"/>
              <a:t>Kohle</a:t>
            </a:r>
          </a:p>
          <a:p>
            <a:pPr lvl="1"/>
            <a:r>
              <a:rPr lang="de-DE" dirty="0"/>
              <a:t>Öl</a:t>
            </a:r>
          </a:p>
          <a:p>
            <a:pPr lvl="1"/>
            <a:r>
              <a:rPr lang="de-DE" dirty="0"/>
              <a:t>Kernenergie</a:t>
            </a:r>
          </a:p>
          <a:p>
            <a:r>
              <a:rPr lang="de-DE" dirty="0"/>
              <a:t>Stromnetz und Infrastruktur</a:t>
            </a:r>
          </a:p>
          <a:p>
            <a:pPr lvl="1"/>
            <a:r>
              <a:rPr lang="de-DE" dirty="0"/>
              <a:t>Netzarten</a:t>
            </a:r>
          </a:p>
          <a:p>
            <a:pPr lvl="2"/>
            <a:r>
              <a:rPr lang="de-DE" dirty="0"/>
              <a:t>Übertragungsnetz</a:t>
            </a:r>
          </a:p>
          <a:p>
            <a:pPr lvl="2"/>
            <a:r>
              <a:rPr lang="de-DE" dirty="0"/>
              <a:t>Verteilernetz</a:t>
            </a:r>
          </a:p>
          <a:p>
            <a:pPr lvl="1"/>
            <a:r>
              <a:rPr lang="de-DE" dirty="0"/>
              <a:t>Netzausbau</a:t>
            </a:r>
          </a:p>
          <a:p>
            <a:pPr lvl="1"/>
            <a:r>
              <a:rPr lang="de-DE" dirty="0"/>
              <a:t>Europäischer Netzverbund</a:t>
            </a:r>
          </a:p>
          <a:p>
            <a:r>
              <a:rPr lang="de-DE" dirty="0"/>
              <a:t>„Blackout“ in Deutschland</a:t>
            </a:r>
          </a:p>
          <a:p>
            <a:pPr lvl="1"/>
            <a:r>
              <a:rPr lang="de-DE" dirty="0"/>
              <a:t>Was passiert beim „Blackout“?</a:t>
            </a:r>
          </a:p>
          <a:p>
            <a:pPr lvl="1"/>
            <a:r>
              <a:rPr lang="de-DE" dirty="0"/>
              <a:t>Netzqualitätsvergleich mit anderen Ländern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00829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Gaskraftwerk</a:t>
            </a:r>
          </a:p>
        </p:txBody>
      </p:sp>
      <p:pic>
        <p:nvPicPr>
          <p:cNvPr id="5" name="Inhaltsplatzhalter 4"/>
          <p:cNvPicPr>
            <a:picLocks noGrp="1" noChangeAspect="1"/>
          </p:cNvPicPr>
          <p:nvPr>
            <p:ph idx="1"/>
          </p:nvPr>
        </p:nvPicPr>
        <p:blipFill>
          <a:blip r:embed="rId2">
            <a:lum bright="4000"/>
          </a:blip>
          <a:stretch>
            <a:fillRect/>
          </a:stretch>
        </p:blipFill>
        <p:spPr>
          <a:xfrm>
            <a:off x="1994985" y="1427747"/>
            <a:ext cx="6702621" cy="4838074"/>
          </a:xfrm>
          <a:prstGeom prst="rect">
            <a:avLst/>
          </a:prstGeom>
        </p:spPr>
      </p:pic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19240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Kohlekraftwerk</a:t>
            </a:r>
          </a:p>
        </p:txBody>
      </p:sp>
      <p:pic>
        <p:nvPicPr>
          <p:cNvPr id="5" name="Inhaltsplatzhalter 4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8954" y="2257547"/>
            <a:ext cx="5675868" cy="3785944"/>
          </a:xfrm>
          <a:prstGeom prst="rect">
            <a:avLst/>
          </a:prstGeom>
        </p:spPr>
      </p:pic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03461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60040" y="744443"/>
            <a:ext cx="6144599" cy="5637478"/>
          </a:xfrm>
          <a:prstGeom prst="rect">
            <a:avLst/>
          </a:prstGeom>
        </p:spPr>
      </p:pic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84824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Ölkraftwerk</a:t>
            </a:r>
          </a:p>
        </p:txBody>
      </p:sp>
      <p:pic>
        <p:nvPicPr>
          <p:cNvPr id="5" name="Inhaltsplatzhalter 4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22562" y="1347537"/>
            <a:ext cx="6509979" cy="4900863"/>
          </a:xfrm>
          <a:prstGeom prst="rect">
            <a:avLst/>
          </a:prstGeom>
        </p:spPr>
      </p:pic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51303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Kernenergie</a:t>
            </a:r>
          </a:p>
        </p:txBody>
      </p:sp>
      <p:pic>
        <p:nvPicPr>
          <p:cNvPr id="6" name="Inhaltsplatzhalter 5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75374" y="1482276"/>
            <a:ext cx="6546196" cy="4446182"/>
          </a:xfrm>
          <a:prstGeom prst="rect">
            <a:avLst/>
          </a:prstGeom>
        </p:spPr>
      </p:pic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16653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59572" y="132323"/>
            <a:ext cx="6043797" cy="6565256"/>
          </a:xfrm>
          <a:prstGeom prst="rect">
            <a:avLst/>
          </a:prstGeom>
        </p:spPr>
      </p:pic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3509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7095" y="2614863"/>
            <a:ext cx="11400157" cy="2277979"/>
          </a:xfrm>
          <a:prstGeom prst="rect">
            <a:avLst/>
          </a:prstGeom>
        </p:spPr>
      </p:pic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7845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73798" y="834189"/>
            <a:ext cx="8349347" cy="5627399"/>
          </a:xfrm>
          <a:prstGeom prst="rect">
            <a:avLst/>
          </a:prstGeom>
        </p:spPr>
      </p:pic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1507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82063" y="1848380"/>
            <a:ext cx="4539916" cy="2466945"/>
          </a:xfrm>
        </p:spPr>
        <p:txBody>
          <a:bodyPr/>
          <a:lstStyle/>
          <a:p>
            <a:r>
              <a:rPr lang="de-DE" dirty="0"/>
              <a:t>Stromnetz und Infrastruktur</a:t>
            </a:r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63206" y="0"/>
            <a:ext cx="5032794" cy="6868793"/>
          </a:xfrm>
          <a:prstGeom prst="rect">
            <a:avLst/>
          </a:prstGeom>
        </p:spPr>
      </p:pic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19138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Verbundnetze</a:t>
            </a:r>
          </a:p>
        </p:txBody>
      </p:sp>
      <p:graphicFrame>
        <p:nvGraphicFramePr>
          <p:cNvPr id="4" name="Inhaltsplatzhalt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82892621"/>
              </p:ext>
            </p:extLst>
          </p:nvPr>
        </p:nvGraphicFramePr>
        <p:xfrm>
          <a:off x="646111" y="2116805"/>
          <a:ext cx="10334710" cy="3369595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20669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669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6694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6694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6694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285015">
                <a:tc>
                  <a:txBody>
                    <a:bodyPr/>
                    <a:lstStyle/>
                    <a:p>
                      <a:r>
                        <a:rPr lang="de-DE" dirty="0"/>
                        <a:t>Verbundnetz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Installierte Leistung in GW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Spitzenlast in GW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Verbrauch in TWh/a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Bevölkerung in Mio.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1145">
                <a:tc>
                  <a:txBody>
                    <a:bodyPr/>
                    <a:lstStyle/>
                    <a:p>
                      <a:r>
                        <a:rPr lang="de-DE" dirty="0"/>
                        <a:t>UCTE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2530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450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1145">
                <a:tc>
                  <a:txBody>
                    <a:bodyPr/>
                    <a:lstStyle/>
                    <a:p>
                      <a:r>
                        <a:rPr lang="de-DE" dirty="0"/>
                        <a:t>NORDEL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1145">
                <a:tc>
                  <a:txBody>
                    <a:bodyPr/>
                    <a:lstStyle/>
                    <a:p>
                      <a:r>
                        <a:rPr lang="de-DE" dirty="0"/>
                        <a:t>UKTSOA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1145">
                <a:tc>
                  <a:txBody>
                    <a:bodyPr/>
                    <a:lstStyle/>
                    <a:p>
                      <a:r>
                        <a:rPr lang="de-DE" dirty="0"/>
                        <a:t>IPS/UPS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1285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280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357579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0</TotalTime>
  <Words>102</Words>
  <Application>Microsoft Office PowerPoint</Application>
  <PresentationFormat>Breitbild</PresentationFormat>
  <Paragraphs>61</Paragraphs>
  <Slides>12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12</vt:i4>
      </vt:variant>
    </vt:vector>
  </HeadingPairs>
  <TitlesOfParts>
    <vt:vector size="17" baseType="lpstr">
      <vt:lpstr>Arial</vt:lpstr>
      <vt:lpstr>Calibri</vt:lpstr>
      <vt:lpstr>Century Gothic</vt:lpstr>
      <vt:lpstr>Wingdings 3</vt:lpstr>
      <vt:lpstr>Ion</vt:lpstr>
      <vt:lpstr>Energieversorgung in Deutschland</vt:lpstr>
      <vt:lpstr>Gliederung</vt:lpstr>
      <vt:lpstr>Gaskraftwerk</vt:lpstr>
      <vt:lpstr>Kohlekraftwerk</vt:lpstr>
      <vt:lpstr>PowerPoint-Präsentation</vt:lpstr>
      <vt:lpstr>Ölkraftwerk</vt:lpstr>
      <vt:lpstr>Kernenergie</vt:lpstr>
      <vt:lpstr>PowerPoint-Präsentation</vt:lpstr>
      <vt:lpstr>PowerPoint-Präsentation</vt:lpstr>
      <vt:lpstr>PowerPoint-Präsentation</vt:lpstr>
      <vt:lpstr>Stromnetz und Infrastruktur</vt:lpstr>
      <vt:lpstr>Verbundnetze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Energieversorgung in Deutschland</dc:title>
  <dc:creator>Tim Schulenburg</dc:creator>
  <cp:lastModifiedBy>Tim Schulenburg</cp:lastModifiedBy>
  <cp:revision>9</cp:revision>
  <dcterms:created xsi:type="dcterms:W3CDTF">2015-03-19T18:00:35Z</dcterms:created>
  <dcterms:modified xsi:type="dcterms:W3CDTF">2022-11-10T17:14:50Z</dcterms:modified>
</cp:coreProperties>
</file>